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5772" autoAdjust="0"/>
  </p:normalViewPr>
  <p:slideViewPr>
    <p:cSldViewPr snapToGrid="0">
      <p:cViewPr varScale="1">
        <p:scale>
          <a:sx n="56" d="100"/>
          <a:sy n="56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takshi Dudala" userId="81a938a38d51be8e" providerId="LiveId" clId="{B46F9680-549C-4053-99A7-92BF0EF96FAF}"/>
    <pc:docChg chg="custSel addSld modSld">
      <pc:chgData name="Shatakshi Dudala" userId="81a938a38d51be8e" providerId="LiveId" clId="{B46F9680-549C-4053-99A7-92BF0EF96FAF}" dt="2025-05-21T17:47:39.554" v="11" actId="14100"/>
      <pc:docMkLst>
        <pc:docMk/>
      </pc:docMkLst>
      <pc:sldChg chg="addSp delSp modSp new mod">
        <pc:chgData name="Shatakshi Dudala" userId="81a938a38d51be8e" providerId="LiveId" clId="{B46F9680-549C-4053-99A7-92BF0EF96FAF}" dt="2025-05-21T17:47:39.554" v="11" actId="14100"/>
        <pc:sldMkLst>
          <pc:docMk/>
          <pc:sldMk cId="1010063188" sldId="267"/>
        </pc:sldMkLst>
        <pc:spChg chg="del">
          <ac:chgData name="Shatakshi Dudala" userId="81a938a38d51be8e" providerId="LiveId" clId="{B46F9680-549C-4053-99A7-92BF0EF96FAF}" dt="2025-05-21T17:47:03.738" v="1" actId="478"/>
          <ac:spMkLst>
            <pc:docMk/>
            <pc:sldMk cId="1010063188" sldId="267"/>
            <ac:spMk id="2" creationId="{9F294863-AD2E-B319-F776-6982CCF09DDA}"/>
          </ac:spMkLst>
        </pc:spChg>
        <pc:spChg chg="del">
          <ac:chgData name="Shatakshi Dudala" userId="81a938a38d51be8e" providerId="LiveId" clId="{B46F9680-549C-4053-99A7-92BF0EF96FAF}" dt="2025-05-21T17:47:08.905" v="2" actId="478"/>
          <ac:spMkLst>
            <pc:docMk/>
            <pc:sldMk cId="1010063188" sldId="267"/>
            <ac:spMk id="3" creationId="{71F693B5-C334-CB9E-05C4-3A427B0B2F22}"/>
          </ac:spMkLst>
        </pc:spChg>
        <pc:picChg chg="add mod">
          <ac:chgData name="Shatakshi Dudala" userId="81a938a38d51be8e" providerId="LiveId" clId="{B46F9680-549C-4053-99A7-92BF0EF96FAF}" dt="2025-05-21T17:47:39.554" v="11" actId="14100"/>
          <ac:picMkLst>
            <pc:docMk/>
            <pc:sldMk cId="1010063188" sldId="267"/>
            <ac:picMk id="4" creationId="{76F8B2D9-CE7E-E27C-2148-11F7EA2732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9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9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21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9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8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5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6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4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4F333-37CD-482F-8504-8339DE92E1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4A7D9CF-204A-4711-8517-9598552F76E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362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61B0-F7B0-38C4-00FF-42A05203C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004" y="707923"/>
            <a:ext cx="8637073" cy="2920713"/>
          </a:xfrm>
        </p:spPr>
        <p:txBody>
          <a:bodyPr/>
          <a:lstStyle/>
          <a:p>
            <a:r>
              <a:rPr lang="en-US" dirty="0"/>
              <a:t>Tic-Tac-Toe Game</a:t>
            </a:r>
            <a:br>
              <a:rPr lang="en-US" dirty="0"/>
            </a:br>
            <a:r>
              <a:rPr lang="en-US" dirty="0"/>
              <a:t>(Using Python)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4020CE6-7907-9655-5CF1-DFF98AD56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8748" y="4594228"/>
            <a:ext cx="2476863" cy="977621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Shatakshi Dudala</a:t>
            </a:r>
          </a:p>
        </p:txBody>
      </p:sp>
    </p:spTree>
    <p:extLst>
      <p:ext uri="{BB962C8B-B14F-4D97-AF65-F5344CB8AC3E}">
        <p14:creationId xmlns:p14="http://schemas.microsoft.com/office/powerpoint/2010/main" val="146427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90CA-D10C-0A0C-0CA6-5948AA50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8" y="406312"/>
            <a:ext cx="3798847" cy="1049235"/>
          </a:xfrm>
        </p:spPr>
        <p:txBody>
          <a:bodyPr/>
          <a:lstStyle/>
          <a:p>
            <a:r>
              <a:rPr lang="en-US" dirty="0"/>
              <a:t>Output screens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3820-852F-0CDF-64DC-D5AA8FDC8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3" y="1930375"/>
            <a:ext cx="3530886" cy="2945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A5AE7-BA03-DE9F-C251-3493ACB33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42" y="1356851"/>
            <a:ext cx="6649391" cy="37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30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5-05-21 at 9.33.29 PM">
            <a:hlinkClick r:id="" action="ppaction://media"/>
            <a:extLst>
              <a:ext uri="{FF2B5EF4-FFF2-40B4-BE49-F238E27FC236}">
                <a16:creationId xmlns:a16="http://schemas.microsoft.com/office/drawing/2014/main" id="{B8DDA085-0DB0-34AF-B1E0-24B3DD17B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1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8B2D9-CE7E-E27C-2148-11F7EA27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" y="0"/>
            <a:ext cx="12191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6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02C5-3F78-B0F1-71D7-6F1F99A2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9935" y="686532"/>
            <a:ext cx="9291215" cy="1049235"/>
          </a:xfrm>
        </p:spPr>
        <p:txBody>
          <a:bodyPr/>
          <a:lstStyle/>
          <a:p>
            <a:r>
              <a:rPr lang="en-US" b="1" dirty="0"/>
              <a:t>Introduction to Tic Tac Toe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CF07F-6C9D-212A-90E0-498EBAA79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108" y="1750261"/>
            <a:ext cx="9978421" cy="3957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Tic Tac Toe, also known as </a:t>
            </a:r>
            <a:r>
              <a:rPr lang="en-US" b="1" dirty="0"/>
              <a:t>Noughts and Crosses</a:t>
            </a:r>
            <a:r>
              <a:rPr lang="en-US" dirty="0"/>
              <a:t>, is a simple yet strategic two-player game played on a 3x3 grid. </a:t>
            </a:r>
          </a:p>
          <a:p>
            <a:r>
              <a:rPr lang="en-US" dirty="0"/>
              <a:t>Players take turns marking a space with their symbol—either </a:t>
            </a:r>
            <a:r>
              <a:rPr lang="en-US" b="1" dirty="0"/>
              <a:t>X</a:t>
            </a:r>
            <a:r>
              <a:rPr lang="en-US" dirty="0"/>
              <a:t> or </a:t>
            </a:r>
            <a:r>
              <a:rPr lang="en-US" b="1" dirty="0"/>
              <a:t>O</a:t>
            </a:r>
            <a:r>
              <a:rPr lang="en-US" dirty="0"/>
              <a:t>. </a:t>
            </a:r>
          </a:p>
          <a:p>
            <a:r>
              <a:rPr lang="en-US" dirty="0"/>
              <a:t>The objective is to be the first to align three of their symbols </a:t>
            </a:r>
            <a:r>
              <a:rPr lang="en-US" b="1" dirty="0"/>
              <a:t>horizontally</a:t>
            </a:r>
            <a:r>
              <a:rPr lang="en-US" dirty="0"/>
              <a:t>, </a:t>
            </a:r>
            <a:r>
              <a:rPr lang="en-US" b="1" dirty="0"/>
              <a:t>vertically</a:t>
            </a:r>
            <a:r>
              <a:rPr lang="en-US" dirty="0"/>
              <a:t>, or </a:t>
            </a:r>
            <a:r>
              <a:rPr lang="en-US" b="1" dirty="0"/>
              <a:t>diagonally</a:t>
            </a:r>
            <a:r>
              <a:rPr lang="en-US" dirty="0"/>
              <a:t>.</a:t>
            </a:r>
          </a:p>
          <a:p>
            <a:r>
              <a:rPr lang="en-US" dirty="0"/>
              <a:t>Despite its simplicity, Tic Tac Toe helps develop critical thinking, logic, and strategy.</a:t>
            </a:r>
          </a:p>
          <a:p>
            <a:r>
              <a:rPr lang="en-US" dirty="0"/>
              <a:t> It is often used as an introductory project in programming because of its straightforward rules and ease of implementation, making it a great way to learn </a:t>
            </a:r>
            <a:r>
              <a:rPr lang="en-US" b="1" dirty="0"/>
              <a:t>game loops, conditions, and user interaction in Python or other languages.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3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E81C-76EA-ACA1-4AB4-8CA9A482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804518"/>
            <a:ext cx="3693065" cy="1049235"/>
          </a:xfrm>
        </p:spPr>
        <p:txBody>
          <a:bodyPr/>
          <a:lstStyle/>
          <a:p>
            <a:r>
              <a:rPr lang="en-US" b="1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248A-E191-38F5-595D-407E7D43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43" y="1750262"/>
            <a:ext cx="9291215" cy="345061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an interactive console-based Tic Tac Toe game.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Python with a clean and modular code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 a user-friendly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efficient win-checking logic.</a:t>
            </a:r>
          </a:p>
        </p:txBody>
      </p:sp>
    </p:spTree>
    <p:extLst>
      <p:ext uri="{BB962C8B-B14F-4D97-AF65-F5344CB8AC3E}">
        <p14:creationId xmlns:p14="http://schemas.microsoft.com/office/powerpoint/2010/main" val="39739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396D-0019-94E1-0936-8C90ECC8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834016"/>
            <a:ext cx="5595607" cy="1049235"/>
          </a:xfrm>
        </p:spPr>
        <p:txBody>
          <a:bodyPr/>
          <a:lstStyle/>
          <a:p>
            <a:r>
              <a:rPr lang="en-US" b="1" dirty="0"/>
              <a:t>Game Flow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4E226-7D86-4E3F-352A-5E11FE0D8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 empty board.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Players alternate 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 validation for correct and unoccupied positions.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for win or draw after each turn.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 result and option to restart.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5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FB75-2FA2-E496-85D1-5BE919E6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863513"/>
            <a:ext cx="4961426" cy="1049235"/>
          </a:xfrm>
        </p:spPr>
        <p:txBody>
          <a:bodyPr/>
          <a:lstStyle/>
          <a:p>
            <a:r>
              <a:rPr lang="en-US" b="1" dirty="0"/>
              <a:t>Unique 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A1B9C-2317-7A6D-9CAD-E8F805A15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Optimized board rendering.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Efficient win-checking using 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Modular code: clear separation of logic and 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for replays.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246B-6538-A0D3-3869-274D6640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89131" cy="1049235"/>
          </a:xfrm>
        </p:spPr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724B-A960-DDCD-7CED-01390E95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80" y="1061884"/>
            <a:ext cx="11842956" cy="494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tkinter</a:t>
            </a:r>
            <a:r>
              <a:rPr lang="en-US" dirty="0"/>
              <a:t> as </a:t>
            </a:r>
            <a:r>
              <a:rPr lang="en-US" dirty="0" err="1"/>
              <a:t>tk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tkinter</a:t>
            </a:r>
            <a:r>
              <a:rPr lang="en-US" dirty="0"/>
              <a:t> import </a:t>
            </a:r>
            <a:r>
              <a:rPr lang="en-US" dirty="0" err="1"/>
              <a:t>messagebox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check_winner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    for combo in [[0,1,2],[3,4,5],[6,7,8],[0,3,6],[1,4,7],[2,5,8],[0,4,8],[2,4,6]]:</a:t>
            </a:r>
          </a:p>
          <a:p>
            <a:pPr marL="0" indent="0">
              <a:buNone/>
            </a:pPr>
            <a:r>
              <a:rPr lang="en-US" dirty="0"/>
              <a:t>        if buttons[combo[0]]["text"] == buttons[combo[1]]["text"] == buttons[combo[2]]["text"] !="":</a:t>
            </a:r>
          </a:p>
          <a:p>
            <a:pPr marL="0" indent="0">
              <a:buNone/>
            </a:pPr>
            <a:r>
              <a:rPr lang="en-US" dirty="0"/>
              <a:t>            buttons[combo[0]].config(</a:t>
            </a:r>
            <a:r>
              <a:rPr lang="en-US" dirty="0" err="1"/>
              <a:t>bg</a:t>
            </a:r>
            <a:r>
              <a:rPr lang="en-US" dirty="0"/>
              <a:t>="green")</a:t>
            </a:r>
          </a:p>
          <a:p>
            <a:pPr marL="0" indent="0">
              <a:buNone/>
            </a:pPr>
            <a:r>
              <a:rPr lang="en-US" dirty="0"/>
              <a:t>            buttons[combo[1]].config(</a:t>
            </a:r>
            <a:r>
              <a:rPr lang="en-US" dirty="0" err="1"/>
              <a:t>bg</a:t>
            </a:r>
            <a:r>
              <a:rPr lang="en-US" dirty="0"/>
              <a:t>="green")</a:t>
            </a:r>
          </a:p>
          <a:p>
            <a:pPr marL="0" indent="0">
              <a:buNone/>
            </a:pPr>
            <a:r>
              <a:rPr lang="en-US" dirty="0"/>
              <a:t>            buttons[combo[2]].config(</a:t>
            </a:r>
            <a:r>
              <a:rPr lang="en-US" dirty="0" err="1"/>
              <a:t>bg</a:t>
            </a:r>
            <a:r>
              <a:rPr lang="en-US" dirty="0"/>
              <a:t>="green")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messagebox.showinfo</a:t>
            </a:r>
            <a:r>
              <a:rPr lang="en-US" dirty="0"/>
              <a:t>("Tic-Tac-Toe", </a:t>
            </a:r>
            <a:r>
              <a:rPr lang="en-US" dirty="0" err="1"/>
              <a:t>f"Player</a:t>
            </a:r>
            <a:r>
              <a:rPr lang="en-US" dirty="0"/>
              <a:t> {buttons[combo[0]]['text']} wins!")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root.quit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14827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E2DC-FCBD-F32D-64E9-DC52CDD5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457200"/>
            <a:ext cx="10663084" cy="553064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def </a:t>
            </a:r>
            <a:r>
              <a:rPr lang="en-US" sz="8000" dirty="0" err="1"/>
              <a:t>button_click</a:t>
            </a:r>
            <a:r>
              <a:rPr lang="en-US" sz="8000" dirty="0"/>
              <a:t>(index):</a:t>
            </a:r>
          </a:p>
          <a:p>
            <a:pPr marL="0" indent="0">
              <a:buNone/>
            </a:pPr>
            <a:r>
              <a:rPr lang="en-US" sz="8000" dirty="0"/>
              <a:t>    if buttons[index]["text"] == "" and not winner:</a:t>
            </a:r>
          </a:p>
          <a:p>
            <a:pPr marL="0" indent="0">
              <a:buNone/>
            </a:pPr>
            <a:r>
              <a:rPr lang="en-US" sz="8000" dirty="0"/>
              <a:t>        buttons[index]["text"] = </a:t>
            </a:r>
            <a:r>
              <a:rPr lang="en-US" sz="8000" dirty="0" err="1"/>
              <a:t>current_player</a:t>
            </a:r>
            <a:endParaRPr lang="en-US" sz="8000" dirty="0"/>
          </a:p>
          <a:p>
            <a:pPr marL="0" indent="0">
              <a:buNone/>
            </a:pPr>
            <a:r>
              <a:rPr lang="en-US" sz="8000" dirty="0"/>
              <a:t>        </a:t>
            </a:r>
            <a:r>
              <a:rPr lang="en-US" sz="8000" dirty="0" err="1"/>
              <a:t>check_winner</a:t>
            </a:r>
            <a:r>
              <a:rPr lang="en-US" sz="8000" dirty="0"/>
              <a:t>()</a:t>
            </a:r>
          </a:p>
          <a:p>
            <a:pPr marL="0" indent="0">
              <a:buNone/>
            </a:pPr>
            <a:r>
              <a:rPr lang="en-US" sz="8000" dirty="0"/>
              <a:t>        </a:t>
            </a:r>
            <a:r>
              <a:rPr lang="en-US" sz="8000" dirty="0" err="1"/>
              <a:t>toggle_player</a:t>
            </a:r>
            <a:r>
              <a:rPr lang="en-US" sz="8000" dirty="0"/>
              <a:t>() def </a:t>
            </a:r>
            <a:r>
              <a:rPr lang="en-US" sz="8000" dirty="0" err="1"/>
              <a:t>toggle_player</a:t>
            </a:r>
            <a:r>
              <a:rPr lang="en-US" sz="8000" dirty="0"/>
              <a:t>():</a:t>
            </a:r>
          </a:p>
          <a:p>
            <a:pPr marL="0" indent="0">
              <a:buNone/>
            </a:pPr>
            <a:r>
              <a:rPr lang="en-US" sz="8000" dirty="0"/>
              <a:t>    global </a:t>
            </a:r>
            <a:r>
              <a:rPr lang="en-US" sz="8000" dirty="0" err="1"/>
              <a:t>current_player</a:t>
            </a:r>
            <a:endParaRPr lang="en-US" sz="8000" dirty="0"/>
          </a:p>
          <a:p>
            <a:pPr marL="0" indent="0">
              <a:buNone/>
            </a:pPr>
            <a:r>
              <a:rPr lang="en-US" sz="8000" dirty="0"/>
              <a:t>    </a:t>
            </a:r>
            <a:r>
              <a:rPr lang="en-US" sz="8000" dirty="0" err="1"/>
              <a:t>current_player</a:t>
            </a:r>
            <a:r>
              <a:rPr lang="en-US" sz="8000" dirty="0"/>
              <a:t> = "X" if </a:t>
            </a:r>
            <a:r>
              <a:rPr lang="en-US" sz="8000" dirty="0" err="1"/>
              <a:t>current_player</a:t>
            </a:r>
            <a:r>
              <a:rPr lang="en-US" sz="8000" dirty="0"/>
              <a:t> == "O" else "O"</a:t>
            </a:r>
          </a:p>
          <a:p>
            <a:pPr marL="0" indent="0">
              <a:buNone/>
            </a:pPr>
            <a:r>
              <a:rPr lang="en-US" sz="8000" dirty="0"/>
              <a:t>    </a:t>
            </a:r>
            <a:r>
              <a:rPr lang="en-US" sz="8000" dirty="0" err="1"/>
              <a:t>label.config</a:t>
            </a:r>
            <a:r>
              <a:rPr lang="en-US" sz="8000" dirty="0"/>
              <a:t>(text=</a:t>
            </a:r>
            <a:r>
              <a:rPr lang="en-US" sz="8000" dirty="0" err="1"/>
              <a:t>f"Player</a:t>
            </a:r>
            <a:r>
              <a:rPr lang="en-US" sz="8000" dirty="0"/>
              <a:t> {</a:t>
            </a:r>
            <a:r>
              <a:rPr lang="en-US" sz="8000" dirty="0" err="1"/>
              <a:t>current_player</a:t>
            </a:r>
            <a:r>
              <a:rPr lang="en-US" sz="8000" dirty="0"/>
              <a:t>} 's turn")</a:t>
            </a:r>
          </a:p>
          <a:p>
            <a:pPr marL="0" indent="0">
              <a:buNone/>
            </a:pPr>
            <a:r>
              <a:rPr lang="en-US" sz="8000" dirty="0"/>
              <a:t>root = </a:t>
            </a:r>
            <a:r>
              <a:rPr lang="en-US" sz="8000" dirty="0" err="1"/>
              <a:t>tk.Tk</a:t>
            </a:r>
            <a:r>
              <a:rPr lang="en-US" sz="8000" dirty="0"/>
              <a:t>()</a:t>
            </a:r>
          </a:p>
          <a:p>
            <a:pPr marL="0" indent="0">
              <a:buNone/>
            </a:pPr>
            <a:r>
              <a:rPr lang="en-US" sz="8000" dirty="0" err="1"/>
              <a:t>root.title</a:t>
            </a:r>
            <a:r>
              <a:rPr lang="en-US" sz="8000" dirty="0"/>
              <a:t>("Tic-Tac-Toe")</a:t>
            </a:r>
          </a:p>
          <a:p>
            <a:pPr marL="0" indent="0">
              <a:buNone/>
            </a:pPr>
            <a:r>
              <a:rPr lang="en-US" sz="8000" dirty="0"/>
              <a:t>buttons = [</a:t>
            </a:r>
            <a:r>
              <a:rPr lang="en-US" sz="8000" dirty="0" err="1"/>
              <a:t>tk.Button</a:t>
            </a:r>
            <a:r>
              <a:rPr lang="en-US" sz="8000" dirty="0"/>
              <a:t>(root, text="", font=("normal", 25), width=6, height=2, command=lambda </a:t>
            </a:r>
            <a:r>
              <a:rPr lang="en-US" sz="8000" dirty="0" err="1"/>
              <a:t>i</a:t>
            </a:r>
            <a:r>
              <a:rPr lang="en-US" sz="8000" dirty="0"/>
              <a:t>=</a:t>
            </a:r>
            <a:r>
              <a:rPr lang="en-US" sz="8000" dirty="0" err="1"/>
              <a:t>i</a:t>
            </a:r>
            <a:r>
              <a:rPr lang="en-US" sz="8000" dirty="0"/>
              <a:t>: </a:t>
            </a:r>
            <a:r>
              <a:rPr lang="en-US" sz="8000" dirty="0" err="1"/>
              <a:t>button_click</a:t>
            </a:r>
            <a:r>
              <a:rPr lang="en-US" sz="8000" dirty="0"/>
              <a:t>(</a:t>
            </a:r>
            <a:r>
              <a:rPr lang="en-US" sz="8000" dirty="0" err="1"/>
              <a:t>i</a:t>
            </a:r>
            <a:r>
              <a:rPr lang="en-US" sz="8000" dirty="0"/>
              <a:t>)) for </a:t>
            </a:r>
            <a:r>
              <a:rPr lang="en-US" sz="8000" dirty="0" err="1"/>
              <a:t>i</a:t>
            </a:r>
            <a:r>
              <a:rPr lang="en-US" sz="8000" dirty="0"/>
              <a:t> in range(9)]</a:t>
            </a:r>
          </a:p>
        </p:txBody>
      </p:sp>
    </p:spTree>
    <p:extLst>
      <p:ext uri="{BB962C8B-B14F-4D97-AF65-F5344CB8AC3E}">
        <p14:creationId xmlns:p14="http://schemas.microsoft.com/office/powerpoint/2010/main" val="360158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8767C-9F33-59E1-048C-21C03F15B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44" y="319667"/>
            <a:ext cx="9291215" cy="4429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, button in enumerate(buttons):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dirty="0" err="1"/>
              <a:t>button.grid</a:t>
            </a:r>
            <a:r>
              <a:rPr lang="en-US" dirty="0"/>
              <a:t>(row=</a:t>
            </a:r>
            <a:r>
              <a:rPr lang="en-US" dirty="0" err="1"/>
              <a:t>i</a:t>
            </a:r>
            <a:r>
              <a:rPr lang="en-US" dirty="0"/>
              <a:t> //3, column=</a:t>
            </a:r>
            <a:r>
              <a:rPr lang="en-US" dirty="0" err="1"/>
              <a:t>i</a:t>
            </a:r>
            <a:r>
              <a:rPr lang="en-US" dirty="0"/>
              <a:t> %3)</a:t>
            </a:r>
          </a:p>
          <a:p>
            <a:pPr marL="0" indent="0">
              <a:buNone/>
            </a:pPr>
            <a:r>
              <a:rPr lang="en-US" dirty="0" err="1"/>
              <a:t>current_player</a:t>
            </a:r>
            <a:r>
              <a:rPr lang="en-US" dirty="0"/>
              <a:t> = "X"</a:t>
            </a:r>
          </a:p>
          <a:p>
            <a:pPr marL="0" indent="0">
              <a:buNone/>
            </a:pPr>
            <a:r>
              <a:rPr lang="en-US" dirty="0"/>
              <a:t>winner = False</a:t>
            </a:r>
          </a:p>
          <a:p>
            <a:pPr marL="0" indent="0">
              <a:buNone/>
            </a:pPr>
            <a:r>
              <a:rPr lang="en-US" sz="2200" dirty="0"/>
              <a:t>label = </a:t>
            </a:r>
            <a:r>
              <a:rPr lang="en-US" sz="2200" dirty="0" err="1"/>
              <a:t>tk.label</a:t>
            </a:r>
            <a:r>
              <a:rPr lang="en-US" sz="2200" dirty="0"/>
              <a:t>(root, text=</a:t>
            </a:r>
            <a:r>
              <a:rPr lang="en-US" sz="2200" dirty="0" err="1"/>
              <a:t>f"Player</a:t>
            </a:r>
            <a:r>
              <a:rPr lang="en-US" sz="2200" dirty="0"/>
              <a:t> {</a:t>
            </a:r>
            <a:r>
              <a:rPr lang="en-US" sz="2200" dirty="0" err="1"/>
              <a:t>current_player</a:t>
            </a:r>
            <a:r>
              <a:rPr lang="en-US" sz="2200" dirty="0"/>
              <a:t>}'s turn", font=("normal",16))</a:t>
            </a:r>
          </a:p>
          <a:p>
            <a:pPr marL="0" indent="0">
              <a:buNone/>
            </a:pPr>
            <a:r>
              <a:rPr lang="en-US" sz="2200" dirty="0" err="1"/>
              <a:t>label.grid</a:t>
            </a:r>
            <a:r>
              <a:rPr lang="en-US" sz="2200" dirty="0"/>
              <a:t>(row=3, column=0, </a:t>
            </a:r>
            <a:r>
              <a:rPr lang="en-US" sz="2200" dirty="0" err="1"/>
              <a:t>columnspan</a:t>
            </a:r>
            <a:r>
              <a:rPr lang="en-US" sz="2200" dirty="0"/>
              <a:t>=3)</a:t>
            </a:r>
          </a:p>
          <a:p>
            <a:pPr marL="0" indent="0">
              <a:buNone/>
            </a:pPr>
            <a:r>
              <a:rPr lang="en-US" sz="2200" dirty="0" err="1"/>
              <a:t>root.mainloop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1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3C0BE3-3597-FCF3-7C0C-05392198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29"/>
            <a:ext cx="12192001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614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</TotalTime>
  <Words>591</Words>
  <Application>Microsoft Office PowerPoint</Application>
  <PresentationFormat>Widescreen</PresentationFormat>
  <Paragraphs>55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Rockwell</vt:lpstr>
      <vt:lpstr>Gallery</vt:lpstr>
      <vt:lpstr>Tic-Tac-Toe Game (Using Python)</vt:lpstr>
      <vt:lpstr>Introduction to Tic Tac Toe </vt:lpstr>
      <vt:lpstr>Objectives </vt:lpstr>
      <vt:lpstr>Game Flow Overview </vt:lpstr>
      <vt:lpstr>Unique Features </vt:lpstr>
      <vt:lpstr>Python COde</vt:lpstr>
      <vt:lpstr>PowerPoint Presentation</vt:lpstr>
      <vt:lpstr>PowerPoint Presentation</vt:lpstr>
      <vt:lpstr>PowerPoint Presentation</vt:lpstr>
      <vt:lpstr>Output screens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Shatakshi Dudala</dc:creator>
  <cp:lastModifiedBy>Shatakshi Dudala</cp:lastModifiedBy>
  <cp:revision>1</cp:revision>
  <dcterms:created xsi:type="dcterms:W3CDTF">2025-05-21T15:21:59Z</dcterms:created>
  <dcterms:modified xsi:type="dcterms:W3CDTF">2025-05-21T17:47:48Z</dcterms:modified>
</cp:coreProperties>
</file>